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F6BC5-7919-E991-B40C-5DD1AEEDD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853168-F80B-FFFC-5DF0-C07AD121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1550B-C7E8-ADA4-00C5-28BDF477C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D1129-38FB-EEC9-0C5E-78DFE4578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2CF2E-C35E-A837-F0E2-090E86404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8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64361-531A-01D8-44D6-1A830D7E8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B6977-05C8-09BB-3D78-AA838F3BA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756DC-B554-B09E-26A9-C5E399301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40B37-BF4E-0899-6F2E-77F2319A2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10EAF-0422-0911-A9B4-47FF82F6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4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AE0206-88EA-7B9B-A106-AFF5E96593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84FD33-3E99-4575-15F6-3AB3C57C8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B8662-08FC-B7D9-61A3-D755DEA8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59987-8F36-D850-9595-45ECD5E19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C85B8-3BF6-E991-AEAB-FD43D870B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2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3E428-80A5-ED1E-F5DC-8ED0BBFC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B8611-0838-3B16-049D-5637524DF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64423-E510-5351-D4C2-4E5B7F54E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3994A-236A-8A89-122D-E0B1FBB10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83FDF-5108-1D7A-B8DB-AB13EEAA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0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2DAAD-EB3C-DCC7-2F2E-E21BF15C0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F476B-D941-FC01-C21E-22CFD7D75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5AA93-25DC-CE82-78A0-2477DEBB2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585A3-F8E6-BF07-CAC2-0441E9F4C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84585-76A7-F522-26F4-F3DCB07D1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71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BA341-851A-8A0E-DDA4-0A72859EF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878EC-9E71-5B5D-8C69-F7882D8EB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99CFDF-1CCD-86F5-1930-16F5F8F3C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6BFC4-F6B0-C5F8-05FF-77DF8378E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69417-1DA5-336B-46F5-6A0DB3257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E778F-E6F0-ACE9-D05F-D76FBC8B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13AD6-F246-98CE-B270-DB2969BE1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D7971-CDF7-936B-A997-3D201B2B5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925018-0C5C-86AD-8946-61A71D3F8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2A5603-38D3-64DC-E030-151ACBC13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7F138C-BA32-3477-0948-82B7B7DA45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9A4351-5571-0290-F3E2-ABB38416D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56359C-F599-0D24-3D4B-22BCAEF2A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20F264-35FC-52C8-1D76-63DD3C88F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9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C4BDC-A78A-98A7-F972-2E8D7369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F70590-0C26-CB2B-6398-25B80A928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48911-91D7-CBB8-9584-06109C8B2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FD0521-8447-BF91-907E-FCBF57CA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8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DA5A13-5B36-525B-8A54-A872D54D8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CF53BA-D970-EB9F-F19D-77B0D9792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BC2A0-8534-8ECF-C472-8056B69A5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1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D3E21-D12D-C413-C15D-3AC3AE57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5F42-F99A-8B6F-BD09-676406158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DE61C-B951-014B-850C-335E0B2BC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E0D3D5-D08B-06FC-04A7-15EE7113F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25B39-1F8E-8E83-3655-049DA7E7B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B005C-0F60-6850-016A-E35735A7E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07403-48FC-C6F1-583E-628031179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5EAC8C-AAB5-826B-4A1C-1C5959D5F9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D35E6-140D-380A-222D-63B4D789C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095BE-4A70-F8E9-5545-7AA2530E0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D23EA-689F-39CD-3096-8DABF0672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10346-E6B0-30C8-26B8-80BA42AC4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1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89653-11CB-ED0D-1284-D5E66D8E0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02D4E-58B2-CA49-EB3B-B1E74A68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578A7-1DA5-788D-F563-383B0367FB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F6ED04-BBF9-45E3-94AF-2240B7094FE5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2BFC5-196E-3634-68FD-9A61F4575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09DEA-C95D-AC2F-4754-27860C88C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9791E9-1A46-4DA5-8C1D-0404521EF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9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yellow background with white text&#10;&#10;Description automatically generated">
            <a:extLst>
              <a:ext uri="{FF2B5EF4-FFF2-40B4-BE49-F238E27FC236}">
                <a16:creationId xmlns:a16="http://schemas.microsoft.com/office/drawing/2014/main" id="{E1EC830E-E960-574F-74D8-3816425B81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34" t="21211" r="20900"/>
          <a:stretch/>
        </p:blipFill>
        <p:spPr>
          <a:xfrm>
            <a:off x="9212580" y="4976314"/>
            <a:ext cx="2811780" cy="17373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5B5925-9CDC-C7D2-426D-86EAFE13D3EE}"/>
              </a:ext>
            </a:extLst>
          </p:cNvPr>
          <p:cNvSpPr txBox="1"/>
          <p:nvPr/>
        </p:nvSpPr>
        <p:spPr>
          <a:xfrm>
            <a:off x="114300" y="251460"/>
            <a:ext cx="11944350" cy="645795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89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Katie Fitzgerald</dc:creator>
  <cp:lastModifiedBy>Katie Fitzgerald</cp:lastModifiedBy>
  <cp:revision>3</cp:revision>
  <dcterms:created xsi:type="dcterms:W3CDTF">2024-09-30T18:08:32Z</dcterms:created>
  <dcterms:modified xsi:type="dcterms:W3CDTF">2024-09-30T19:04:20Z</dcterms:modified>
</cp:coreProperties>
</file>