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10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F6BC5-7919-E991-B40C-5DD1AEEDD6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853168-F80B-FFFC-5DF0-C07AD121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1550B-C7E8-ADA4-00C5-28BDF477C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ED04-BBF9-45E3-94AF-2240B7094FE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D1129-38FB-EEC9-0C5E-78DFE4578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B2CF2E-C35E-A837-F0E2-090E86404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91E9-1A46-4DA5-8C1D-0404521EF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085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64361-531A-01D8-44D6-1A830D7E8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7B6977-05C8-09BB-3D78-AA838F3BA6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9756DC-B554-B09E-26A9-C5E399301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ED04-BBF9-45E3-94AF-2240B7094FE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40B37-BF4E-0899-6F2E-77F2319A2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410EAF-0422-0911-A9B4-47FF82F67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91E9-1A46-4DA5-8C1D-0404521EF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149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AE0206-88EA-7B9B-A106-AFF5E96593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84FD33-3E99-4575-15F6-3AB3C57C86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3B8662-08FC-B7D9-61A3-D755DEA80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ED04-BBF9-45E3-94AF-2240B7094FE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F59987-8F36-D850-9595-45ECD5E19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6C85B8-3BF6-E991-AEAB-FD43D870B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91E9-1A46-4DA5-8C1D-0404521EF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121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3E428-80A5-ED1E-F5DC-8ED0BBFC9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B8611-0838-3B16-049D-5637524DF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064423-E510-5351-D4C2-4E5B7F54E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ED04-BBF9-45E3-94AF-2240B7094FE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F3994A-236A-8A89-122D-E0B1FBB10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983FDF-5108-1D7A-B8DB-AB13EEAAE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91E9-1A46-4DA5-8C1D-0404521EF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308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2DAAD-EB3C-DCC7-2F2E-E21BF15C0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3F476B-D941-FC01-C21E-22CFD7D759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45AA93-25DC-CE82-78A0-2477DEBB2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ED04-BBF9-45E3-94AF-2240B7094FE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E585A3-F8E6-BF07-CAC2-0441E9F4C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F84585-76A7-F522-26F4-F3DCB07D1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91E9-1A46-4DA5-8C1D-0404521EF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710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BA341-851A-8A0E-DDA4-0A72859EF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878EC-9E71-5B5D-8C69-F7882D8EB6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99CFDF-1CCD-86F5-1930-16F5F8F3C9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76BFC4-F6B0-C5F8-05FF-77DF8378E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ED04-BBF9-45E3-94AF-2240B7094FE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769417-1DA5-336B-46F5-6A0DB3257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FE778F-E6F0-ACE9-D05F-D76FBC8B9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91E9-1A46-4DA5-8C1D-0404521EF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51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13AD6-F246-98CE-B270-DB2969BE1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ED7971-CDF7-936B-A997-3D201B2B5D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925018-0C5C-86AD-8946-61A71D3F84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2A5603-38D3-64DC-E030-151ACBC132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7F138C-BA32-3477-0948-82B7B7DA45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9A4351-5571-0290-F3E2-ABB38416D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ED04-BBF9-45E3-94AF-2240B7094FE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56359C-F599-0D24-3D4B-22BCAEF2A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20F264-35FC-52C8-1D76-63DD3C88F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91E9-1A46-4DA5-8C1D-0404521EF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195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C4BDC-A78A-98A7-F972-2E8D73698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F70590-0C26-CB2B-6398-25B80A928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ED04-BBF9-45E3-94AF-2240B7094FE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448911-91D7-CBB8-9584-06109C8B2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FD0521-8447-BF91-907E-FCBF57CAB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91E9-1A46-4DA5-8C1D-0404521EF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886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DA5A13-5B36-525B-8A54-A872D54D8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ED04-BBF9-45E3-94AF-2240B7094FE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CF53BA-D970-EB9F-F19D-77B0D9792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BBC2A0-8534-8ECF-C472-8056B69A5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91E9-1A46-4DA5-8C1D-0404521EF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618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D3E21-D12D-C413-C15D-3AC3AE57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5F42-F99A-8B6F-BD09-6764061589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1DE61C-B951-014B-850C-335E0B2BC5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E0D3D5-D08B-06FC-04A7-15EE7113F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ED04-BBF9-45E3-94AF-2240B7094FE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C25B39-1F8E-8E83-3655-049DA7E7B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DB005C-0F60-6850-016A-E35735A7E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91E9-1A46-4DA5-8C1D-0404521EF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34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07403-48FC-C6F1-583E-628031179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5EAC8C-AAB5-826B-4A1C-1C5959D5F9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8D35E6-140D-380A-222D-63B4D789C0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F095BE-4A70-F8E9-5545-7AA2530E0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ED04-BBF9-45E3-94AF-2240B7094FE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2D23EA-689F-39CD-3096-8DABF0672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310346-E6B0-30C8-26B8-80BA42AC4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91E9-1A46-4DA5-8C1D-0404521EF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511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E89653-11CB-ED0D-1284-D5E66D8E0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D02D4E-58B2-CA49-EB3B-B1E74A68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7578A7-1DA5-788D-F563-383B0367FB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F6ED04-BBF9-45E3-94AF-2240B7094FE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72BFC5-196E-3634-68FD-9A61F45754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009DEA-C95D-AC2F-4754-27860C88C7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19791E9-1A46-4DA5-8C1D-0404521EF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195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oster with a colorful background&#10;&#10;Description automatically generated">
            <a:extLst>
              <a:ext uri="{FF2B5EF4-FFF2-40B4-BE49-F238E27FC236}">
                <a16:creationId xmlns:a16="http://schemas.microsoft.com/office/drawing/2014/main" id="{F0C86FDD-BE90-408D-1BA3-EF371AEF5A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630731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11CF7C1-9F1A-ADD7-874A-86DDD779A14C}"/>
              </a:ext>
            </a:extLst>
          </p:cNvPr>
          <p:cNvSpPr txBox="1"/>
          <p:nvPr/>
        </p:nvSpPr>
        <p:spPr>
          <a:xfrm>
            <a:off x="4720590" y="171450"/>
            <a:ext cx="7360920" cy="6572250"/>
          </a:xfrm>
          <a:prstGeom prst="rect">
            <a:avLst/>
          </a:prstGeom>
          <a:solidFill>
            <a:schemeClr val="bg1"/>
          </a:solidFill>
          <a:effectLst>
            <a:softEdge rad="12700"/>
          </a:effectLst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553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Katie Fitzgerald</dc:creator>
  <cp:lastModifiedBy>Katie Fitzgerald</cp:lastModifiedBy>
  <cp:revision>3</cp:revision>
  <dcterms:created xsi:type="dcterms:W3CDTF">2024-09-30T18:08:32Z</dcterms:created>
  <dcterms:modified xsi:type="dcterms:W3CDTF">2024-09-30T19:04:48Z</dcterms:modified>
</cp:coreProperties>
</file>