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F2E8-2E06-4960-AFB3-1EC98BA59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14009-5336-41F5-9D55-6B2264C59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C32D1-145A-4392-9278-D465F4233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D2132-2FA2-4AEE-8893-A85D75D7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3C843-3544-4B6E-BC11-645DA869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8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8323-813F-4F31-A33B-8B13DB150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CAF77-26D9-4B7C-8ADC-2759C1217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2EC25-CB05-4BF5-A516-BD36FF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31FB4-2944-4B53-A2D7-F34E7EC6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B3A5-D7F3-45FC-A132-E0CA2963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3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08A90-5C39-4E6E-B225-73EE0C193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61D9B-B45C-43D2-8290-761DF57C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C6CFC-2129-486F-A14F-AB89C4A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7FD68-6307-4EF1-A4F0-992E5531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5C971-E404-40CD-92C9-1B73052F2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B82E-0B40-449D-8B91-C2762373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1A6CA-7F92-4A63-A052-A49F9F7B8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5F3FC-EE32-4C33-8753-D5A78ECA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3A421-5FC7-40C7-B80A-E17435EBB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AB299-65B2-4EA4-97F1-A3CCF789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2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DE7B-7816-4725-B759-0A805739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CE388-18DD-4B52-9033-0A40550B8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CAE94-A8F2-4F37-BB5C-74E4C898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38F2A-3C20-4BB0-A27D-ACD158D6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10A28-D900-4D39-8D8B-D4DB3729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B6A50-753A-47C8-A2FD-3650D7F0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88823-36B6-4E1B-8162-0D5AC612D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C2704-3840-439C-86F5-9F0F518D1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D184-CFDA-4E8F-9F94-D872CD26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BE2D6-0D9F-40C8-BECB-F681FF5E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3CF9A-871A-4838-985F-3A2A1083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2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4B51-3F20-4E68-B6FD-D18DF90D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FFE5E-E47D-4153-8750-D4BED5976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0DDF8-C295-4B14-B2FA-BB0286717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2AD3F3-50F5-4FAF-A5AC-C1B841B35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2EB12-6252-44F6-9AA5-10CAFA9FB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3843-7E6A-4C52-9ED5-6813CBE2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AE9FD3-8C8F-475D-A6CC-10242B0A2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DF85D6-A1A9-4BFF-AA52-410CA90FC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3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7174-A27E-4310-9E70-92272BD6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2BA527-6BDE-4F82-85A8-6996EFEA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25098-BC5C-4315-8F85-BA028D3F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B9351-B270-43DB-8274-2F9E8E64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6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DCB11-FCDE-4874-91EC-FCAD63E5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ED540-E09E-4942-ABD0-F5F7AC3D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06737-F111-46C3-8A09-A3959984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7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0EA06-A604-402F-A70E-F1D4CF2F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DC965-B036-4832-A8C3-1E37451C3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436A6-29AF-43A2-80EA-B0A350E8D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4E7E-F74E-4CC4-AABB-9DA5C4E4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3405D-135F-42BF-9112-91DC7957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406A2-3CDC-40E0-B3D3-86CC5FD3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8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69E0-50A6-433D-8C11-14989FA36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DD0760-5B53-4E26-BB6C-2B76DFF6B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34061-01D0-43E0-9BA4-911B456F7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15FC-D40B-4829-A481-0F84CCD70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BCA01-CD09-4385-BB96-E2D729F8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A24D2-9586-4ACD-BE43-377F14E8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3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A59B0E-225F-44B7-BEE8-AF4B9981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B3712-47E8-46BC-8A54-48DAB09D5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3BB68-F148-467E-B3A0-52FE7E0C8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CF58-AE7C-4C43-A151-85D32E52EBD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DB72B-04FD-478A-BE2B-844C3FB7D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34290-25A2-42F8-B4B7-948961D72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80E49-2388-42C4-8116-7557B5EE6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8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90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56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Goode</dc:creator>
  <cp:lastModifiedBy>Denise Goode</cp:lastModifiedBy>
  <cp:revision>2</cp:revision>
  <dcterms:created xsi:type="dcterms:W3CDTF">2021-02-08T22:28:39Z</dcterms:created>
  <dcterms:modified xsi:type="dcterms:W3CDTF">2021-02-08T22:41:30Z</dcterms:modified>
</cp:coreProperties>
</file>